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1190" autoAdjust="0"/>
  </p:normalViewPr>
  <p:slideViewPr>
    <p:cSldViewPr>
      <p:cViewPr>
        <p:scale>
          <a:sx n="77" d="100"/>
          <a:sy n="77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DCA25-FC4F-44A1-934C-2C975374987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E7A80-3428-4ACB-9542-8031A779342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754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DF5EF-88FF-47B2-9E0B-802B5C229119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551B4-B480-4997-A3E3-FCA367BA7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381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551B4-B480-4997-A3E3-FCA367BA7DD6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Futura-Condensed-Normal" pitchFamily="2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038600" cy="5112568"/>
          </a:xfr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Syfte och långsiktiga mål</a:t>
            </a:r>
            <a:endParaRPr lang="sv-SE" sz="8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sv-SE" sz="8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Undervisningen i ämnet idrott och hälsa ska: </a:t>
            </a:r>
          </a:p>
          <a:p>
            <a:pPr>
              <a:buNone/>
            </a:pPr>
            <a:endParaRPr lang="sv-SE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Syfta till att eleverna utvecklar allsidiga rörelseförmågor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Bidra till att eleverna utvecklar en god kroppsuppfattning och tilltro till sin egen fysiska förmåga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Förebygga risker vid fysisk aktivitet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Utveckla elevernas förmåga att hantera nödsituationer på land och i vatten</a:t>
            </a: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2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Centralt innehåll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Olika simsätt i mag- och ryggläge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Badvett och säkerhet i förebyggande syfte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Hantering av nödsituationer i och vid vatten</a:t>
            </a:r>
          </a:p>
          <a:p>
            <a:pPr>
              <a:buNone/>
            </a:pPr>
            <a:endParaRPr lang="sv-SE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Innehåll / undervisning</a:t>
            </a:r>
          </a:p>
          <a:p>
            <a:pPr>
              <a:buNone/>
            </a:pP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kommer att: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Träna </a:t>
            </a:r>
            <a:r>
              <a:rPr lang="sv-SE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klädsim</a:t>
            </a: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en nödsituation</a:t>
            </a: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Träna livräddning i olika nödsituationer</a:t>
            </a: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6120680"/>
          </a:xfr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Bedömning</a:t>
            </a:r>
          </a:p>
          <a:p>
            <a:pPr>
              <a:buNone/>
            </a:pP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Läraren kommer att bedöma att du kan: </a:t>
            </a:r>
          </a:p>
          <a:p>
            <a:pPr>
              <a:buNone/>
            </a:pP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 simkunnig, dvs kan simma 200 meter varav 50 meter i ryggläge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Variera och anpassa dina rörelser till aktiviteten</a:t>
            </a:r>
          </a:p>
          <a:p>
            <a:r>
              <a:rPr lang="sv-SE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Följa regler kring </a:t>
            </a: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säkerheten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Behärska en nödsituation i vattnet</a:t>
            </a: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796136" y="638132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>
                <a:solidFill>
                  <a:schemeClr val="accent1"/>
                </a:solidFill>
              </a:rPr>
              <a:t>Sofia skola, Stockholm</a:t>
            </a:r>
            <a:endParaRPr lang="sv-SE" sz="1400" dirty="0">
              <a:solidFill>
                <a:schemeClr val="accent1"/>
              </a:solidFill>
            </a:endParaRPr>
          </a:p>
        </p:txBody>
      </p:sp>
      <p:cxnSp>
        <p:nvCxnSpPr>
          <p:cNvPr id="10" name="Rak pil 9"/>
          <p:cNvCxnSpPr/>
          <p:nvPr/>
        </p:nvCxnSpPr>
        <p:spPr>
          <a:xfrm>
            <a:off x="6228184" y="3211388"/>
            <a:ext cx="216024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179512" y="1120969"/>
            <a:ext cx="28083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900" i="1" dirty="0" smtClean="0"/>
          </a:p>
          <a:p>
            <a:endParaRPr lang="sv-SE" sz="900" i="1" dirty="0" smtClean="0"/>
          </a:p>
          <a:p>
            <a:r>
              <a:rPr lang="sv-SE" sz="900" i="1" dirty="0" smtClean="0"/>
              <a:t> </a:t>
            </a:r>
            <a:endParaRPr lang="sv-SE" sz="900" i="1" dirty="0"/>
          </a:p>
        </p:txBody>
      </p:sp>
      <p:cxnSp>
        <p:nvCxnSpPr>
          <p:cNvPr id="14" name="Rak pil 13"/>
          <p:cNvCxnSpPr/>
          <p:nvPr/>
        </p:nvCxnSpPr>
        <p:spPr>
          <a:xfrm>
            <a:off x="6093133" y="4040924"/>
            <a:ext cx="216024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 14"/>
          <p:cNvCxnSpPr/>
          <p:nvPr/>
        </p:nvCxnSpPr>
        <p:spPr>
          <a:xfrm>
            <a:off x="6093133" y="3680884"/>
            <a:ext cx="216024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Platshållare för innehåll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079992"/>
              </p:ext>
            </p:extLst>
          </p:nvPr>
        </p:nvGraphicFramePr>
        <p:xfrm>
          <a:off x="4849688" y="2492896"/>
          <a:ext cx="3682752" cy="3606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210"/>
                <a:gridCol w="1080120"/>
                <a:gridCol w="1143422"/>
              </a:tblGrid>
              <a:tr h="314652">
                <a:tc>
                  <a:txBody>
                    <a:bodyPr/>
                    <a:lstStyle/>
                    <a:p>
                      <a:r>
                        <a:rPr lang="sv-SE" sz="1050" dirty="0" smtClean="0"/>
                        <a:t>Betyg</a:t>
                      </a:r>
                      <a:r>
                        <a:rPr lang="sv-SE" sz="1050" baseline="0" dirty="0" smtClean="0"/>
                        <a:t> E</a:t>
                      </a:r>
                      <a:endParaRPr lang="sv-SE" sz="105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dirty="0" smtClean="0"/>
                        <a:t>Betyg C</a:t>
                      </a:r>
                      <a:endParaRPr lang="sv-SE" sz="105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dirty="0" smtClean="0"/>
                        <a:t>Betyg A</a:t>
                      </a:r>
                      <a:endParaRPr lang="sv-SE" sz="105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885060">
                <a:tc>
                  <a:txBody>
                    <a:bodyPr/>
                    <a:lstStyle/>
                    <a:p>
                      <a:r>
                        <a:rPr lang="sv-SE" sz="1050" dirty="0" smtClean="0"/>
                        <a:t>Eleven kan delta i idrotter som innefattar</a:t>
                      </a:r>
                      <a:r>
                        <a:rPr lang="sv-SE" sz="1050" baseline="0" dirty="0" smtClean="0"/>
                        <a:t> komplexa rörelser i olika miljöer och varierar och anpassar sina rörelser </a:t>
                      </a:r>
                      <a:r>
                        <a:rPr lang="sv-SE" sz="1050" b="1" baseline="0" dirty="0" smtClean="0"/>
                        <a:t>till viss del </a:t>
                      </a:r>
                      <a:r>
                        <a:rPr lang="sv-SE" sz="1050" baseline="0" dirty="0" smtClean="0"/>
                        <a:t>till aktiviteten och sammanhanget.</a:t>
                      </a:r>
                    </a:p>
                    <a:p>
                      <a:r>
                        <a:rPr lang="sv-SE" sz="1050" baseline="0" dirty="0" smtClean="0"/>
                        <a:t>Eleven kan även simma 200 meter, varav 50 meter  i ryggläge</a:t>
                      </a:r>
                      <a:r>
                        <a:rPr lang="sv-SE" sz="1050" baseline="0" dirty="0" smtClean="0"/>
                        <a:t>.</a:t>
                      </a:r>
                    </a:p>
                    <a:p>
                      <a:r>
                        <a:rPr lang="sv-SE" sz="1050" baseline="0" dirty="0" smtClean="0"/>
                        <a:t>Dessutom kan eleven hantera nödsituationer vid vatten.</a:t>
                      </a:r>
                      <a:endParaRPr lang="sv-S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Eleven kan delta i idrotter som innefattar</a:t>
                      </a:r>
                      <a:r>
                        <a:rPr lang="sv-SE" sz="1000" baseline="0" dirty="0" smtClean="0"/>
                        <a:t> komplexa rörelser i olika miljöer och varierar och anpassar sina rörelser </a:t>
                      </a:r>
                      <a:r>
                        <a:rPr lang="sv-SE" sz="1000" b="1" baseline="0" dirty="0" smtClean="0"/>
                        <a:t>relativt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="1" baseline="0" dirty="0" smtClean="0"/>
                        <a:t>vä</a:t>
                      </a:r>
                      <a:r>
                        <a:rPr lang="sv-SE" sz="1000" baseline="0" dirty="0" smtClean="0"/>
                        <a:t>l till  aktiviteten och sammanhanget.</a:t>
                      </a:r>
                      <a:endParaRPr lang="sv-SE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aseline="0" dirty="0" smtClean="0"/>
                        <a:t>Eleven kan även simma 200 meter, varav 50 meter  i ryggläge.</a:t>
                      </a:r>
                      <a:endParaRPr lang="sv-SE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aseline="0" dirty="0" smtClean="0"/>
                        <a:t>Dessutom kan eleven hantera nödsituationer vid vatten.</a:t>
                      </a:r>
                      <a:endParaRPr lang="sv-SE" sz="1000" dirty="0" smtClean="0"/>
                    </a:p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Eleven kan delta i idrotter som innefattar</a:t>
                      </a:r>
                      <a:r>
                        <a:rPr lang="sv-SE" sz="1000" baseline="0" dirty="0" smtClean="0"/>
                        <a:t> komplexa rörelser i olika miljöer och varierar och anpassar sina rörelser </a:t>
                      </a:r>
                      <a:r>
                        <a:rPr lang="sv-SE" sz="1000" b="1" baseline="0" dirty="0" smtClean="0"/>
                        <a:t>väl</a:t>
                      </a:r>
                      <a:r>
                        <a:rPr lang="sv-SE" sz="1000" baseline="0" dirty="0" smtClean="0"/>
                        <a:t> till aktiviteten och sammanhanget. Eleven kan även simma 200 meter, varav 50 meter  i ryggläge.</a:t>
                      </a:r>
                      <a:endParaRPr lang="sv-SE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aseline="0" dirty="0" smtClean="0"/>
                        <a:t>Dessutom kan eleven hantera nödsituationer vid vatten.</a:t>
                      </a:r>
                      <a:endParaRPr lang="sv-SE" sz="1000" dirty="0" smtClean="0"/>
                    </a:p>
                    <a:p>
                      <a:endParaRPr lang="sv-SE" sz="1000" baseline="0" dirty="0" smtClean="0"/>
                    </a:p>
                    <a:p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3240360" cy="940966"/>
          </a:xfrm>
        </p:spPr>
        <p:txBody>
          <a:bodyPr>
            <a:noAutofit/>
          </a:bodyPr>
          <a:lstStyle/>
          <a:p>
            <a:pPr algn="l"/>
            <a:r>
              <a:rPr lang="sv-SE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LPP – Rörelse</a:t>
            </a:r>
            <a:br>
              <a:rPr lang="sv-SE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Simning och livräddning åk </a:t>
            </a:r>
            <a:r>
              <a:rPr lang="sv-SE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sv-SE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241</Words>
  <Application>Microsoft Office PowerPoint</Application>
  <PresentationFormat>Bildspel på skärmen (4:3)</PresentationFormat>
  <Paragraphs>46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LPP – Rörelse Simning och livräddning åk 8 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Pernilla Lundgren</dc:creator>
  <cp:lastModifiedBy>Helena Wide</cp:lastModifiedBy>
  <cp:revision>202</cp:revision>
  <dcterms:created xsi:type="dcterms:W3CDTF">2011-01-20T09:06:39Z</dcterms:created>
  <dcterms:modified xsi:type="dcterms:W3CDTF">2014-11-02T16:27:41Z</dcterms:modified>
</cp:coreProperties>
</file>